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4" r:id="rId4"/>
  </p:sldMasterIdLst>
  <p:notesMasterIdLst>
    <p:notesMasterId r:id="rId6"/>
  </p:notesMasterIdLst>
  <p:handoutMasterIdLst>
    <p:handoutMasterId r:id="rId7"/>
  </p:handoutMasterIdLst>
  <p:sldIdLst>
    <p:sldId id="256" r:id="rId5"/>
  </p:sldIdLst>
  <p:sldSz cx="10058400" cy="7772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F2E451-B8ED-491E-94BB-C69B29EEEEF1}" v="2" dt="2022-06-20T14:47:08.8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324" autoAdjust="0"/>
  </p:normalViewPr>
  <p:slideViewPr>
    <p:cSldViewPr snapToGrid="0">
      <p:cViewPr varScale="1">
        <p:scale>
          <a:sx n="56" d="100"/>
          <a:sy n="56" d="100"/>
        </p:scale>
        <p:origin x="1404" y="28"/>
      </p:cViewPr>
      <p:guideLst/>
    </p:cSldViewPr>
  </p:slideViewPr>
  <p:notesTextViewPr>
    <p:cViewPr>
      <p:scale>
        <a:sx n="3" d="2"/>
        <a:sy n="3" d="2"/>
      </p:scale>
      <p:origin x="0" y="0"/>
    </p:cViewPr>
  </p:notesTextViewPr>
  <p:notesViewPr>
    <p:cSldViewPr snapToGrid="0">
      <p:cViewPr varScale="1">
        <p:scale>
          <a:sx n="65" d="100"/>
          <a:sy n="65" d="100"/>
        </p:scale>
        <p:origin x="2796"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5561" tIns="47781" rIns="95561" bIns="47781" rtlCol="0"/>
          <a:lstStyle>
            <a:lvl1pPr algn="l">
              <a:defRPr sz="1300"/>
            </a:lvl1pPr>
          </a:lstStyle>
          <a:p>
            <a:endParaRPr/>
          </a:p>
        </p:txBody>
      </p:sp>
      <p:sp>
        <p:nvSpPr>
          <p:cNvPr id="3" name="Date Placeholder 2"/>
          <p:cNvSpPr>
            <a:spLocks noGrp="1"/>
          </p:cNvSpPr>
          <p:nvPr>
            <p:ph type="dt" sz="quarter" idx="1"/>
          </p:nvPr>
        </p:nvSpPr>
        <p:spPr>
          <a:xfrm>
            <a:off x="3850443" y="0"/>
            <a:ext cx="2945659" cy="498055"/>
          </a:xfrm>
          <a:prstGeom prst="rect">
            <a:avLst/>
          </a:prstGeom>
        </p:spPr>
        <p:txBody>
          <a:bodyPr vert="horz" lIns="95561" tIns="47781" rIns="95561" bIns="47781" rtlCol="0"/>
          <a:lstStyle>
            <a:lvl1pPr algn="r">
              <a:defRPr sz="1300"/>
            </a:lvl1pPr>
          </a:lstStyle>
          <a:p>
            <a:fld id="{38D6FE3C-34D8-4B4B-9273-D907B0A3B964}" type="datetimeFigureOut">
              <a:rPr lang="en-US"/>
              <a:t>6/21/2022</a:t>
            </a:fld>
            <a:endParaRPr/>
          </a:p>
        </p:txBody>
      </p:sp>
      <p:sp>
        <p:nvSpPr>
          <p:cNvPr id="4" name="Footer Placeholder 3"/>
          <p:cNvSpPr>
            <a:spLocks noGrp="1"/>
          </p:cNvSpPr>
          <p:nvPr>
            <p:ph type="ftr" sz="quarter" idx="2"/>
          </p:nvPr>
        </p:nvSpPr>
        <p:spPr>
          <a:xfrm>
            <a:off x="0" y="9428584"/>
            <a:ext cx="2945659" cy="498054"/>
          </a:xfrm>
          <a:prstGeom prst="rect">
            <a:avLst/>
          </a:prstGeom>
        </p:spPr>
        <p:txBody>
          <a:bodyPr vert="horz" lIns="95561" tIns="47781" rIns="95561" bIns="47781" rtlCol="0" anchor="b"/>
          <a:lstStyle>
            <a:lvl1pPr algn="l">
              <a:defRPr sz="1300"/>
            </a:lvl1pPr>
          </a:lstStyle>
          <a:p>
            <a:endParaRPr/>
          </a:p>
        </p:txBody>
      </p:sp>
      <p:sp>
        <p:nvSpPr>
          <p:cNvPr id="5" name="Slide Number Placeholder 4"/>
          <p:cNvSpPr>
            <a:spLocks noGrp="1"/>
          </p:cNvSpPr>
          <p:nvPr>
            <p:ph type="sldNum" sz="quarter" idx="3"/>
          </p:nvPr>
        </p:nvSpPr>
        <p:spPr>
          <a:xfrm>
            <a:off x="3850443" y="9428584"/>
            <a:ext cx="2945659" cy="498054"/>
          </a:xfrm>
          <a:prstGeom prst="rect">
            <a:avLst/>
          </a:prstGeom>
        </p:spPr>
        <p:txBody>
          <a:bodyPr vert="horz" lIns="95561" tIns="47781" rIns="95561" bIns="47781" rtlCol="0" anchor="b"/>
          <a:lstStyle>
            <a:lvl1pPr algn="r">
              <a:defRPr sz="1300"/>
            </a:lvl1pPr>
          </a:lstStyle>
          <a:p>
            <a:fld id="{E169A89D-734B-4FAD-B6E7-2B864E72E489}" type="slidenum">
              <a:rPr/>
              <a:t>‹#›</a:t>
            </a:fld>
            <a:endParaRPr/>
          </a:p>
        </p:txBody>
      </p:sp>
    </p:spTree>
    <p:extLst>
      <p:ext uri="{BB962C8B-B14F-4D97-AF65-F5344CB8AC3E}">
        <p14:creationId xmlns:p14="http://schemas.microsoft.com/office/powerpoint/2010/main" val="29192036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5561" tIns="47781" rIns="95561" bIns="47781" rtlCol="0"/>
          <a:lstStyle>
            <a:lvl1pPr algn="l">
              <a:defRPr sz="1300"/>
            </a:lvl1pPr>
          </a:lstStyle>
          <a:p>
            <a:endParaRPr/>
          </a:p>
        </p:txBody>
      </p:sp>
      <p:sp>
        <p:nvSpPr>
          <p:cNvPr id="3" name="Date Placeholder 2"/>
          <p:cNvSpPr>
            <a:spLocks noGrp="1"/>
          </p:cNvSpPr>
          <p:nvPr>
            <p:ph type="dt" idx="1"/>
          </p:nvPr>
        </p:nvSpPr>
        <p:spPr>
          <a:xfrm>
            <a:off x="3850443" y="0"/>
            <a:ext cx="2945659" cy="498055"/>
          </a:xfrm>
          <a:prstGeom prst="rect">
            <a:avLst/>
          </a:prstGeom>
        </p:spPr>
        <p:txBody>
          <a:bodyPr vert="horz" lIns="95561" tIns="47781" rIns="95561" bIns="47781" rtlCol="0"/>
          <a:lstStyle>
            <a:lvl1pPr algn="r">
              <a:defRPr sz="1300"/>
            </a:lvl1pPr>
          </a:lstStyle>
          <a:p>
            <a:fld id="{1D0FF5F4-5691-49AF-9E16-FB22826F7264}" type="datetimeFigureOut">
              <a:rPr lang="en-US"/>
              <a:t>6/21/2022</a:t>
            </a:fld>
            <a:endParaRPr/>
          </a:p>
        </p:txBody>
      </p:sp>
      <p:sp>
        <p:nvSpPr>
          <p:cNvPr id="4" name="Slide Image Placeholder 3"/>
          <p:cNvSpPr>
            <a:spLocks noGrp="1" noRot="1" noChangeAspect="1"/>
          </p:cNvSpPr>
          <p:nvPr>
            <p:ph type="sldImg" idx="2"/>
          </p:nvPr>
        </p:nvSpPr>
        <p:spPr>
          <a:xfrm>
            <a:off x="1231900" y="1241425"/>
            <a:ext cx="4333875" cy="3349625"/>
          </a:xfrm>
          <a:prstGeom prst="rect">
            <a:avLst/>
          </a:prstGeom>
          <a:noFill/>
          <a:ln w="12700">
            <a:solidFill>
              <a:prstClr val="black"/>
            </a:solidFill>
          </a:ln>
        </p:spPr>
        <p:txBody>
          <a:bodyPr vert="horz" lIns="95561" tIns="47781" rIns="95561" bIns="47781" rtlCol="0" anchor="ctr"/>
          <a:lstStyle/>
          <a:p>
            <a:endParaRPr/>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5561" tIns="47781" rIns="95561" bIns="47781"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9428584"/>
            <a:ext cx="2945659" cy="498054"/>
          </a:xfrm>
          <a:prstGeom prst="rect">
            <a:avLst/>
          </a:prstGeom>
        </p:spPr>
        <p:txBody>
          <a:bodyPr vert="horz" lIns="95561" tIns="47781" rIns="95561" bIns="47781" rtlCol="0" anchor="b"/>
          <a:lstStyle>
            <a:lvl1pPr algn="l">
              <a:defRPr sz="1300"/>
            </a:lvl1pPr>
          </a:lstStyle>
          <a:p>
            <a:endParaRPr/>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5561" tIns="47781" rIns="95561" bIns="47781" rtlCol="0" anchor="b"/>
          <a:lstStyle>
            <a:lvl1pPr algn="r">
              <a:defRPr sz="1300"/>
            </a:lvl1pPr>
          </a:lstStyle>
          <a:p>
            <a:fld id="{952A89D7-7603-4ECB-ADF6-F6CF2BE4F401}" type="slidenum">
              <a:rPr/>
              <a:t>‹#›</a:t>
            </a:fld>
            <a:endParaRPr/>
          </a:p>
        </p:txBody>
      </p:sp>
    </p:spTree>
    <p:extLst>
      <p:ext uri="{BB962C8B-B14F-4D97-AF65-F5344CB8AC3E}">
        <p14:creationId xmlns:p14="http://schemas.microsoft.com/office/powerpoint/2010/main" val="2925848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57300" y="1272011"/>
            <a:ext cx="7543800" cy="2705947"/>
          </a:xfrm>
        </p:spPr>
        <p:txBody>
          <a:bodyPr anchor="b"/>
          <a:lstStyle>
            <a:lvl1pPr algn="ctr">
              <a:defRPr sz="4950"/>
            </a:lvl1pPr>
          </a:lstStyle>
          <a:p>
            <a:r>
              <a:rPr lang="en-US"/>
              <a:t>Click to edit Master title style</a:t>
            </a:r>
            <a:endParaRPr lang="en-GB"/>
          </a:p>
        </p:txBody>
      </p:sp>
      <p:sp>
        <p:nvSpPr>
          <p:cNvPr id="3" name="Subtitle 2"/>
          <p:cNvSpPr>
            <a:spLocks noGrp="1"/>
          </p:cNvSpPr>
          <p:nvPr>
            <p:ph type="subTitle" idx="1"/>
          </p:nvPr>
        </p:nvSpPr>
        <p:spPr>
          <a:xfrm>
            <a:off x="1257300" y="4082310"/>
            <a:ext cx="7543800" cy="1876530"/>
          </a:xfrm>
        </p:spPr>
        <p:txBody>
          <a:bodyPr/>
          <a:lstStyle>
            <a:lvl1pPr marL="0" indent="0" algn="ctr">
              <a:buNone/>
              <a:defRPr sz="1980"/>
            </a:lvl1pPr>
            <a:lvl2pPr marL="377190" indent="0" algn="ctr">
              <a:buNone/>
              <a:defRPr sz="1650"/>
            </a:lvl2pPr>
            <a:lvl3pPr marL="754380" indent="0" algn="ctr">
              <a:buNone/>
              <a:defRPr sz="1485"/>
            </a:lvl3pPr>
            <a:lvl4pPr marL="1131570" indent="0" algn="ctr">
              <a:buNone/>
              <a:defRPr sz="1320"/>
            </a:lvl4pPr>
            <a:lvl5pPr marL="1508760" indent="0" algn="ctr">
              <a:buNone/>
              <a:defRPr sz="1320"/>
            </a:lvl5pPr>
            <a:lvl6pPr marL="1885950" indent="0" algn="ctr">
              <a:buNone/>
              <a:defRPr sz="1320"/>
            </a:lvl6pPr>
            <a:lvl7pPr marL="2263140" indent="0" algn="ctr">
              <a:buNone/>
              <a:defRPr sz="1320"/>
            </a:lvl7pPr>
            <a:lvl8pPr marL="2640330" indent="0" algn="ctr">
              <a:buNone/>
              <a:defRPr sz="1320"/>
            </a:lvl8pPr>
            <a:lvl9pPr marL="3017520" indent="0" algn="ctr">
              <a:buNone/>
              <a:defRPr sz="132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C7BAE6A-DCF3-43E4-B2A0-33D0CF1225FC}"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2896454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7BAE6A-DCF3-43E4-B2A0-33D0CF1225FC}"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3475409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6276" y="1937704"/>
            <a:ext cx="8675370" cy="3233102"/>
          </a:xfrm>
        </p:spPr>
        <p:txBody>
          <a:bodyPr anchor="b"/>
          <a:lstStyle>
            <a:lvl1pPr>
              <a:defRPr sz="4950"/>
            </a:lvl1pPr>
          </a:lstStyle>
          <a:p>
            <a:r>
              <a:rPr lang="en-US"/>
              <a:t>Click to edit Master title style</a:t>
            </a:r>
            <a:endParaRPr lang="en-GB"/>
          </a:p>
        </p:txBody>
      </p:sp>
      <p:sp>
        <p:nvSpPr>
          <p:cNvPr id="3" name="Text Placeholder 2"/>
          <p:cNvSpPr>
            <a:spLocks noGrp="1"/>
          </p:cNvSpPr>
          <p:nvPr>
            <p:ph type="body" idx="1"/>
          </p:nvPr>
        </p:nvSpPr>
        <p:spPr>
          <a:xfrm>
            <a:off x="686276" y="5201392"/>
            <a:ext cx="8675370" cy="1700212"/>
          </a:xfrm>
        </p:spPr>
        <p:txBody>
          <a:bodyPr/>
          <a:lstStyle>
            <a:lvl1pPr marL="0" indent="0">
              <a:buNone/>
              <a:defRPr sz="1980">
                <a:solidFill>
                  <a:schemeClr val="tx1">
                    <a:tint val="75000"/>
                  </a:schemeClr>
                </a:solidFill>
              </a:defRPr>
            </a:lvl1pPr>
            <a:lvl2pPr marL="377190" indent="0">
              <a:buNone/>
              <a:defRPr sz="1650">
                <a:solidFill>
                  <a:schemeClr val="tx1">
                    <a:tint val="75000"/>
                  </a:schemeClr>
                </a:solidFill>
              </a:defRPr>
            </a:lvl2pPr>
            <a:lvl3pPr marL="754380" indent="0">
              <a:buNone/>
              <a:defRPr sz="1485">
                <a:solidFill>
                  <a:schemeClr val="tx1">
                    <a:tint val="75000"/>
                  </a:schemeClr>
                </a:solidFill>
              </a:defRPr>
            </a:lvl3pPr>
            <a:lvl4pPr marL="1131570" indent="0">
              <a:buNone/>
              <a:defRPr sz="1320">
                <a:solidFill>
                  <a:schemeClr val="tx1">
                    <a:tint val="75000"/>
                  </a:schemeClr>
                </a:solidFill>
              </a:defRPr>
            </a:lvl4pPr>
            <a:lvl5pPr marL="1508760" indent="0">
              <a:buNone/>
              <a:defRPr sz="1320">
                <a:solidFill>
                  <a:schemeClr val="tx1">
                    <a:tint val="75000"/>
                  </a:schemeClr>
                </a:solidFill>
              </a:defRPr>
            </a:lvl5pPr>
            <a:lvl6pPr marL="1885950" indent="0">
              <a:buNone/>
              <a:defRPr sz="1320">
                <a:solidFill>
                  <a:schemeClr val="tx1">
                    <a:tint val="75000"/>
                  </a:schemeClr>
                </a:solidFill>
              </a:defRPr>
            </a:lvl6pPr>
            <a:lvl7pPr marL="2263140" indent="0">
              <a:buNone/>
              <a:defRPr sz="1320">
                <a:solidFill>
                  <a:schemeClr val="tx1">
                    <a:tint val="75000"/>
                  </a:schemeClr>
                </a:solidFill>
              </a:defRPr>
            </a:lvl7pPr>
            <a:lvl8pPr marL="2640330" indent="0">
              <a:buNone/>
              <a:defRPr sz="1320">
                <a:solidFill>
                  <a:schemeClr val="tx1">
                    <a:tint val="75000"/>
                  </a:schemeClr>
                </a:solidFill>
              </a:defRPr>
            </a:lvl8pPr>
            <a:lvl9pPr marL="3017520" indent="0">
              <a:buNone/>
              <a:defRPr sz="13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7BAE6A-DCF3-43E4-B2A0-33D0CF1225FC}"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3965769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9151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92065" y="2069042"/>
            <a:ext cx="427482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C7BAE6A-DCF3-43E4-B2A0-33D0CF1225FC}"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855194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2825" y="413809"/>
            <a:ext cx="8675370" cy="1502305"/>
          </a:xfrm>
        </p:spPr>
        <p:txBody>
          <a:bodyPr/>
          <a:lstStyle/>
          <a:p>
            <a:r>
              <a:rPr lang="en-US"/>
              <a:t>Click to edit Master title style</a:t>
            </a:r>
            <a:endParaRPr lang="en-GB"/>
          </a:p>
        </p:txBody>
      </p:sp>
      <p:sp>
        <p:nvSpPr>
          <p:cNvPr id="3" name="Text Placeholder 2"/>
          <p:cNvSpPr>
            <a:spLocks noGrp="1"/>
          </p:cNvSpPr>
          <p:nvPr>
            <p:ph type="body" idx="1"/>
          </p:nvPr>
        </p:nvSpPr>
        <p:spPr>
          <a:xfrm>
            <a:off x="692826" y="1905318"/>
            <a:ext cx="4255174" cy="933767"/>
          </a:xfrm>
        </p:spPr>
        <p:txBody>
          <a:bodyPr anchor="b"/>
          <a:lstStyle>
            <a:lvl1pPr marL="0" indent="0">
              <a:buNone/>
              <a:defRPr sz="1980" b="1"/>
            </a:lvl1pPr>
            <a:lvl2pPr marL="377190" indent="0">
              <a:buNone/>
              <a:defRPr sz="1650" b="1"/>
            </a:lvl2pPr>
            <a:lvl3pPr marL="754380" indent="0">
              <a:buNone/>
              <a:defRPr sz="1485" b="1"/>
            </a:lvl3pPr>
            <a:lvl4pPr marL="1131570" indent="0">
              <a:buNone/>
              <a:defRPr sz="1320" b="1"/>
            </a:lvl4pPr>
            <a:lvl5pPr marL="1508760" indent="0">
              <a:buNone/>
              <a:defRPr sz="1320" b="1"/>
            </a:lvl5pPr>
            <a:lvl6pPr marL="1885950" indent="0">
              <a:buNone/>
              <a:defRPr sz="1320" b="1"/>
            </a:lvl6pPr>
            <a:lvl7pPr marL="2263140" indent="0">
              <a:buNone/>
              <a:defRPr sz="1320" b="1"/>
            </a:lvl7pPr>
            <a:lvl8pPr marL="2640330" indent="0">
              <a:buNone/>
              <a:defRPr sz="1320" b="1"/>
            </a:lvl8pPr>
            <a:lvl9pPr marL="3017520" indent="0">
              <a:buNone/>
              <a:defRPr sz="1320" b="1"/>
            </a:lvl9pPr>
          </a:lstStyle>
          <a:p>
            <a:pPr lvl="0"/>
            <a:r>
              <a:rPr lang="en-US"/>
              <a:t>Click to 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92065" y="1905318"/>
            <a:ext cx="4276130" cy="933767"/>
          </a:xfrm>
        </p:spPr>
        <p:txBody>
          <a:bodyPr anchor="b"/>
          <a:lstStyle>
            <a:lvl1pPr marL="0" indent="0">
              <a:buNone/>
              <a:defRPr sz="1980" b="1"/>
            </a:lvl1pPr>
            <a:lvl2pPr marL="377190" indent="0">
              <a:buNone/>
              <a:defRPr sz="1650" b="1"/>
            </a:lvl2pPr>
            <a:lvl3pPr marL="754380" indent="0">
              <a:buNone/>
              <a:defRPr sz="1485" b="1"/>
            </a:lvl3pPr>
            <a:lvl4pPr marL="1131570" indent="0">
              <a:buNone/>
              <a:defRPr sz="1320" b="1"/>
            </a:lvl4pPr>
            <a:lvl5pPr marL="1508760" indent="0">
              <a:buNone/>
              <a:defRPr sz="1320" b="1"/>
            </a:lvl5pPr>
            <a:lvl6pPr marL="1885950" indent="0">
              <a:buNone/>
              <a:defRPr sz="1320" b="1"/>
            </a:lvl6pPr>
            <a:lvl7pPr marL="2263140" indent="0">
              <a:buNone/>
              <a:defRPr sz="1320" b="1"/>
            </a:lvl7pPr>
            <a:lvl8pPr marL="2640330" indent="0">
              <a:buNone/>
              <a:defRPr sz="1320" b="1"/>
            </a:lvl8pPr>
            <a:lvl9pPr marL="3017520" indent="0">
              <a:buNone/>
              <a:defRPr sz="1320" b="1"/>
            </a:lvl9pPr>
          </a:lstStyle>
          <a:p>
            <a:pPr lvl="0"/>
            <a:r>
              <a:rPr lang="en-US"/>
              <a:t>Click to edit Master text styles</a:t>
            </a:r>
          </a:p>
        </p:txBody>
      </p:sp>
      <p:sp>
        <p:nvSpPr>
          <p:cNvPr id="6" name="Content Placeholder 5"/>
          <p:cNvSpPr>
            <a:spLocks noGrp="1"/>
          </p:cNvSpPr>
          <p:nvPr>
            <p:ph sz="quarter" idx="4"/>
          </p:nvPr>
        </p:nvSpPr>
        <p:spPr>
          <a:xfrm>
            <a:off x="5092065" y="2839085"/>
            <a:ext cx="427613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C7BAE6A-DCF3-43E4-B2A0-33D0CF1225FC}" type="datetimeFigureOut">
              <a:rPr lang="en-US" smtClean="0"/>
              <a:t>6/21/2022</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488654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C7BAE6A-DCF3-43E4-B2A0-33D0CF1225FC}" type="datetimeFigureOut">
              <a:rPr lang="en-US" smtClean="0"/>
              <a:t>6/21/2022</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3355523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7BAE6A-DCF3-43E4-B2A0-33D0CF1225FC}" type="datetimeFigureOut">
              <a:rPr lang="en-US" smtClean="0"/>
              <a:t>6/21/2022</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2826826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2640"/>
            </a:lvl1pPr>
          </a:lstStyle>
          <a:p>
            <a:r>
              <a:rPr lang="en-US"/>
              <a:t>Click to edit Master title style</a:t>
            </a:r>
            <a:endParaRPr lang="en-GB"/>
          </a:p>
        </p:txBody>
      </p:sp>
      <p:sp>
        <p:nvSpPr>
          <p:cNvPr id="3" name="Content Placeholder 2"/>
          <p:cNvSpPr>
            <a:spLocks noGrp="1"/>
          </p:cNvSpPr>
          <p:nvPr>
            <p:ph idx="1"/>
          </p:nvPr>
        </p:nvSpPr>
        <p:spPr>
          <a:xfrm>
            <a:off x="4276130" y="1119082"/>
            <a:ext cx="5092065" cy="5523442"/>
          </a:xfrm>
        </p:spPr>
        <p:txBody>
          <a:bodyPr/>
          <a:lstStyle>
            <a:lvl1pPr>
              <a:defRPr sz="2640"/>
            </a:lvl1pPr>
            <a:lvl2pPr>
              <a:defRPr sz="2310"/>
            </a:lvl2pPr>
            <a:lvl3pPr>
              <a:defRPr sz="1980"/>
            </a:lvl3pPr>
            <a:lvl4pPr>
              <a:defRPr sz="1650"/>
            </a:lvl4pPr>
            <a:lvl5pPr>
              <a:defRPr sz="1650"/>
            </a:lvl5pPr>
            <a:lvl6pPr>
              <a:defRPr sz="1650"/>
            </a:lvl6pPr>
            <a:lvl7pPr>
              <a:defRPr sz="1650"/>
            </a:lvl7pPr>
            <a:lvl8pPr>
              <a:defRPr sz="1650"/>
            </a:lvl8pPr>
            <a:lvl9pPr>
              <a:defRPr sz="16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320"/>
            </a:lvl1pPr>
            <a:lvl2pPr marL="377190" indent="0">
              <a:buNone/>
              <a:defRPr sz="1155"/>
            </a:lvl2pPr>
            <a:lvl3pPr marL="754380" indent="0">
              <a:buNone/>
              <a:defRPr sz="990"/>
            </a:lvl3pPr>
            <a:lvl4pPr marL="1131570" indent="0">
              <a:buNone/>
              <a:defRPr sz="825"/>
            </a:lvl4pPr>
            <a:lvl5pPr marL="1508760" indent="0">
              <a:buNone/>
              <a:defRPr sz="825"/>
            </a:lvl5pPr>
            <a:lvl6pPr marL="1885950" indent="0">
              <a:buNone/>
              <a:defRPr sz="825"/>
            </a:lvl6pPr>
            <a:lvl7pPr marL="2263140" indent="0">
              <a:buNone/>
              <a:defRPr sz="825"/>
            </a:lvl7pPr>
            <a:lvl8pPr marL="2640330" indent="0">
              <a:buNone/>
              <a:defRPr sz="825"/>
            </a:lvl8pPr>
            <a:lvl9pPr marL="3017520" indent="0">
              <a:buNone/>
              <a:defRPr sz="825"/>
            </a:lvl9pPr>
          </a:lstStyle>
          <a:p>
            <a:pPr lvl="0"/>
            <a:r>
              <a:rPr lang="en-US"/>
              <a:t>Click to edit Master text styles</a:t>
            </a:r>
          </a:p>
        </p:txBody>
      </p:sp>
      <p:sp>
        <p:nvSpPr>
          <p:cNvPr id="5" name="Date Placeholder 4"/>
          <p:cNvSpPr>
            <a:spLocks noGrp="1"/>
          </p:cNvSpPr>
          <p:nvPr>
            <p:ph type="dt" sz="half" idx="10"/>
          </p:nvPr>
        </p:nvSpPr>
        <p:spPr/>
        <p:txBody>
          <a:bodyPr/>
          <a:lstStyle/>
          <a:p>
            <a:fld id="{FC7BAE6A-DCF3-43E4-B2A0-33D0CF1225FC}"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1450988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2640"/>
            </a:lvl1pPr>
          </a:lstStyle>
          <a:p>
            <a:r>
              <a:rPr lang="en-US"/>
              <a:t>Click to edit Master title style</a:t>
            </a:r>
            <a:endParaRPr lang="en-GB"/>
          </a:p>
        </p:txBody>
      </p:sp>
      <p:sp>
        <p:nvSpPr>
          <p:cNvPr id="3" name="Picture Placeholder 2"/>
          <p:cNvSpPr>
            <a:spLocks noGrp="1"/>
          </p:cNvSpPr>
          <p:nvPr>
            <p:ph type="pic" idx="1"/>
          </p:nvPr>
        </p:nvSpPr>
        <p:spPr>
          <a:xfrm>
            <a:off x="4276130" y="1119082"/>
            <a:ext cx="5092065" cy="5523442"/>
          </a:xfrm>
        </p:spPr>
        <p:txBody>
          <a:bodyPr/>
          <a:lstStyle>
            <a:lvl1pPr marL="0" indent="0">
              <a:buNone/>
              <a:defRPr sz="2640"/>
            </a:lvl1pPr>
            <a:lvl2pPr marL="377190" indent="0">
              <a:buNone/>
              <a:defRPr sz="2310"/>
            </a:lvl2pPr>
            <a:lvl3pPr marL="754380" indent="0">
              <a:buNone/>
              <a:defRPr sz="1980"/>
            </a:lvl3pPr>
            <a:lvl4pPr marL="1131570" indent="0">
              <a:buNone/>
              <a:defRPr sz="1650"/>
            </a:lvl4pPr>
            <a:lvl5pPr marL="1508760" indent="0">
              <a:buNone/>
              <a:defRPr sz="1650"/>
            </a:lvl5pPr>
            <a:lvl6pPr marL="1885950" indent="0">
              <a:buNone/>
              <a:defRPr sz="1650"/>
            </a:lvl6pPr>
            <a:lvl7pPr marL="2263140" indent="0">
              <a:buNone/>
              <a:defRPr sz="1650"/>
            </a:lvl7pPr>
            <a:lvl8pPr marL="2640330" indent="0">
              <a:buNone/>
              <a:defRPr sz="1650"/>
            </a:lvl8pPr>
            <a:lvl9pPr marL="3017520" indent="0">
              <a:buNone/>
              <a:defRPr sz="1650"/>
            </a:lvl9pPr>
          </a:lstStyle>
          <a:p>
            <a:endParaRPr lang="en-GB"/>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320"/>
            </a:lvl1pPr>
            <a:lvl2pPr marL="377190" indent="0">
              <a:buNone/>
              <a:defRPr sz="1155"/>
            </a:lvl2pPr>
            <a:lvl3pPr marL="754380" indent="0">
              <a:buNone/>
              <a:defRPr sz="990"/>
            </a:lvl3pPr>
            <a:lvl4pPr marL="1131570" indent="0">
              <a:buNone/>
              <a:defRPr sz="825"/>
            </a:lvl4pPr>
            <a:lvl5pPr marL="1508760" indent="0">
              <a:buNone/>
              <a:defRPr sz="825"/>
            </a:lvl5pPr>
            <a:lvl6pPr marL="1885950" indent="0">
              <a:buNone/>
              <a:defRPr sz="825"/>
            </a:lvl6pPr>
            <a:lvl7pPr marL="2263140" indent="0">
              <a:buNone/>
              <a:defRPr sz="825"/>
            </a:lvl7pPr>
            <a:lvl8pPr marL="2640330" indent="0">
              <a:buNone/>
              <a:defRPr sz="825"/>
            </a:lvl8pPr>
            <a:lvl9pPr marL="3017520" indent="0">
              <a:buNone/>
              <a:defRPr sz="825"/>
            </a:lvl9pPr>
          </a:lstStyle>
          <a:p>
            <a:pPr lvl="0"/>
            <a:r>
              <a:rPr lang="en-US"/>
              <a:t>Click to edit Master text styles</a:t>
            </a:r>
          </a:p>
        </p:txBody>
      </p:sp>
      <p:sp>
        <p:nvSpPr>
          <p:cNvPr id="5" name="Date Placeholder 4"/>
          <p:cNvSpPr>
            <a:spLocks noGrp="1"/>
          </p:cNvSpPr>
          <p:nvPr>
            <p:ph type="dt" sz="half" idx="10"/>
          </p:nvPr>
        </p:nvSpPr>
        <p:spPr/>
        <p:txBody>
          <a:bodyPr/>
          <a:lstStyle/>
          <a:p>
            <a:fld id="{FC7BAE6A-DCF3-43E4-B2A0-33D0CF1225FC}" type="datetimeFigureOut">
              <a:rPr lang="en-US" smtClean="0"/>
              <a:t>6/21/2022</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1104940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7BAE6A-DCF3-43E4-B2A0-33D0CF1225FC}"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3763246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8042" y="413808"/>
            <a:ext cx="2168843" cy="65867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91515" y="413808"/>
            <a:ext cx="6380798" cy="6586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C7BAE6A-DCF3-43E4-B2A0-33D0CF1225FC}" type="datetimeFigureOut">
              <a:rPr lang="en-US" smtClean="0"/>
              <a:t>6/21/2022</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6761A3-4CAC-4C5F-AC82-8DB08D526BC2}" type="slidenum">
              <a:rPr lang="en-GB" smtClean="0"/>
              <a:t>‹#›</a:t>
            </a:fld>
            <a:endParaRPr lang="en-GB"/>
          </a:p>
        </p:txBody>
      </p:sp>
    </p:spTree>
    <p:extLst>
      <p:ext uri="{BB962C8B-B14F-4D97-AF65-F5344CB8AC3E}">
        <p14:creationId xmlns:p14="http://schemas.microsoft.com/office/powerpoint/2010/main" val="559562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Outside Page">
    <p:spTree>
      <p:nvGrpSpPr>
        <p:cNvPr id="1" name=""/>
        <p:cNvGrpSpPr/>
        <p:nvPr/>
      </p:nvGrpSpPr>
      <p:grpSpPr>
        <a:xfrm>
          <a:off x="0" y="0"/>
          <a:ext cx="0" cy="0"/>
          <a:chOff x="0" y="0"/>
          <a:chExt cx="0" cy="0"/>
        </a:xfrm>
      </p:grpSpPr>
      <p:sp>
        <p:nvSpPr>
          <p:cNvPr id="17" name="Rectangle 16"/>
          <p:cNvSpPr/>
          <p:nvPr userDrawn="1"/>
        </p:nvSpPr>
        <p:spPr>
          <a:xfrm>
            <a:off x="7038975" y="7216219"/>
            <a:ext cx="2660904" cy="9537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cxnSp>
        <p:nvCxnSpPr>
          <p:cNvPr id="19" name="Straight Connector 18"/>
          <p:cNvCxnSpPr/>
          <p:nvPr userDrawn="1"/>
        </p:nvCxnSpPr>
        <p:spPr>
          <a:xfrm>
            <a:off x="7038558" y="2733674"/>
            <a:ext cx="2657892" cy="0"/>
          </a:xfrm>
          <a:prstGeom prst="line">
            <a:avLst/>
          </a:prstGeom>
          <a:ln w="25400"/>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flipV="1">
            <a:off x="3939243" y="5152972"/>
            <a:ext cx="0" cy="2146926"/>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Rectangle 10"/>
          <p:cNvSpPr/>
          <p:nvPr userDrawn="1"/>
        </p:nvSpPr>
        <p:spPr>
          <a:xfrm>
            <a:off x="365125" y="2743199"/>
            <a:ext cx="2560320"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tIns="228600" rIns="182880" bIns="228600" rtlCol="0" anchor="t"/>
          <a:lstStyle/>
          <a:p>
            <a:pPr algn="ctr">
              <a:lnSpc>
                <a:spcPct val="130000"/>
              </a:lnSpc>
            </a:pPr>
            <a:endParaRPr/>
          </a:p>
        </p:txBody>
      </p:sp>
      <p:sp>
        <p:nvSpPr>
          <p:cNvPr id="31" name="Text Placeholder 21"/>
          <p:cNvSpPr>
            <a:spLocks noGrp="1"/>
          </p:cNvSpPr>
          <p:nvPr>
            <p:ph type="body" sz="quarter" idx="20" hasCustomPrompt="1"/>
          </p:nvPr>
        </p:nvSpPr>
        <p:spPr>
          <a:xfrm>
            <a:off x="365760" y="457200"/>
            <a:ext cx="2560320" cy="2148840"/>
          </a:xfrm>
        </p:spPr>
        <p:txBody>
          <a:bodyPr lIns="0" tIns="0" rIns="0" bIns="0" anchor="b">
            <a:noAutofit/>
          </a:bodyPr>
          <a:lstStyle>
            <a:lvl1pPr marL="0" indent="0" algn="l">
              <a:lnSpc>
                <a:spcPct val="90000"/>
              </a:lnSpc>
              <a:spcBef>
                <a:spcPts val="0"/>
              </a:spcBef>
              <a:buNone/>
              <a:defRPr sz="2800">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Heading text</a:t>
            </a:r>
            <a:endParaRPr dirty="0"/>
          </a:p>
        </p:txBody>
      </p:sp>
      <p:sp>
        <p:nvSpPr>
          <p:cNvPr id="28" name="Text Placeholder 21"/>
          <p:cNvSpPr>
            <a:spLocks noGrp="1"/>
          </p:cNvSpPr>
          <p:nvPr>
            <p:ph type="body" sz="quarter" idx="19" hasCustomPrompt="1"/>
          </p:nvPr>
        </p:nvSpPr>
        <p:spPr>
          <a:xfrm>
            <a:off x="548640" y="2912420"/>
            <a:ext cx="2194560" cy="4254338"/>
          </a:xfrm>
        </p:spPr>
        <p:txBody>
          <a:bodyPr lIns="0" tIns="0" rIns="0" bIns="0" anchor="t">
            <a:noAutofit/>
          </a:bodyPr>
          <a:lstStyle>
            <a:lvl1pPr marL="0" indent="0" algn="l">
              <a:lnSpc>
                <a:spcPct val="120000"/>
              </a:lnSpc>
              <a:spcBef>
                <a:spcPts val="600"/>
              </a:spcBef>
              <a:buNone/>
              <a:defRPr sz="1400">
                <a:solidFill>
                  <a:schemeClr val="bg1"/>
                </a:solidFill>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dirty="0"/>
              <a:t>Click to add text</a:t>
            </a:r>
          </a:p>
        </p:txBody>
      </p:sp>
      <p:sp>
        <p:nvSpPr>
          <p:cNvPr id="23" name="Text Placeholder 21"/>
          <p:cNvSpPr>
            <a:spLocks noGrp="1"/>
          </p:cNvSpPr>
          <p:nvPr>
            <p:ph type="body" sz="quarter" idx="14" hasCustomPrompt="1"/>
          </p:nvPr>
        </p:nvSpPr>
        <p:spPr>
          <a:xfrm rot="16200000">
            <a:off x="2581244" y="5941899"/>
            <a:ext cx="2449512" cy="266486"/>
          </a:xfrm>
        </p:spPr>
        <p:txBody>
          <a:bodyPr lIns="0" tIns="0" rIns="0" bIns="0" anchor="ctr">
            <a:noAutofit/>
          </a:bodyPr>
          <a:lstStyle>
            <a:lvl1pPr marL="0" indent="0" algn="l">
              <a:lnSpc>
                <a:spcPct val="85000"/>
              </a:lnSpc>
              <a:spcBef>
                <a:spcPts val="0"/>
              </a:spcBef>
              <a:buNone/>
              <a:defRPr sz="1200">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Company N</a:t>
            </a:r>
            <a:r>
              <a:rPr dirty="0"/>
              <a:t>ame</a:t>
            </a:r>
          </a:p>
        </p:txBody>
      </p:sp>
      <p:sp>
        <p:nvSpPr>
          <p:cNvPr id="24" name="Text Placeholder 21"/>
          <p:cNvSpPr>
            <a:spLocks noGrp="1"/>
          </p:cNvSpPr>
          <p:nvPr>
            <p:ph type="body" sz="quarter" idx="15" hasCustomPrompt="1"/>
          </p:nvPr>
        </p:nvSpPr>
        <p:spPr>
          <a:xfrm rot="16200000">
            <a:off x="2976711" y="5861201"/>
            <a:ext cx="2449512" cy="427881"/>
          </a:xfrm>
        </p:spPr>
        <p:txBody>
          <a:bodyPr lIns="0" tIns="0" rIns="0" bIns="0" anchor="t">
            <a:noAutofit/>
          </a:bodyPr>
          <a:lstStyle>
            <a:lvl1pPr marL="0" indent="0" algn="l">
              <a:lnSpc>
                <a:spcPct val="100000"/>
              </a:lnSpc>
              <a:spcBef>
                <a:spcPts val="0"/>
              </a:spcBef>
              <a:buNone/>
              <a:defRPr sz="1000">
                <a:solidFill>
                  <a:schemeClr val="tx1"/>
                </a:solidFill>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B</a:t>
            </a:r>
            <a:r>
              <a:rPr dirty="0"/>
              <a:t>usiness </a:t>
            </a:r>
            <a:r>
              <a:rPr lang="en-US" dirty="0"/>
              <a:t>A</a:t>
            </a:r>
            <a:r>
              <a:rPr dirty="0"/>
              <a:t>ddress</a:t>
            </a:r>
          </a:p>
        </p:txBody>
      </p:sp>
      <p:sp>
        <p:nvSpPr>
          <p:cNvPr id="20" name="Text Placeholder 21"/>
          <p:cNvSpPr>
            <a:spLocks noGrp="1"/>
          </p:cNvSpPr>
          <p:nvPr>
            <p:ph type="body" sz="quarter" idx="23" hasCustomPrompt="1"/>
          </p:nvPr>
        </p:nvSpPr>
        <p:spPr>
          <a:xfrm rot="16200000">
            <a:off x="3784137" y="2736151"/>
            <a:ext cx="1785749" cy="586680"/>
          </a:xfrm>
        </p:spPr>
        <p:txBody>
          <a:bodyPr lIns="0" tIns="0" rIns="0" bIns="0" anchor="t">
            <a:noAutofit/>
          </a:bodyPr>
          <a:lstStyle>
            <a:lvl1pPr marL="0" indent="0" algn="l">
              <a:lnSpc>
                <a:spcPct val="100000"/>
              </a:lnSpc>
              <a:spcBef>
                <a:spcPts val="0"/>
              </a:spcBef>
              <a:buNone/>
              <a:defRPr sz="1000">
                <a:solidFill>
                  <a:schemeClr val="tx1"/>
                </a:solidFill>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Recipient Name</a:t>
            </a:r>
            <a:br>
              <a:rPr lang="en-US" dirty="0"/>
            </a:br>
            <a:r>
              <a:rPr lang="en-US" dirty="0"/>
              <a:t>Address</a:t>
            </a:r>
            <a:br>
              <a:rPr lang="en-US" dirty="0"/>
            </a:br>
            <a:r>
              <a:rPr lang="en-US" dirty="0"/>
              <a:t>City, ST  ZIP Code</a:t>
            </a:r>
            <a:endParaRPr dirty="0"/>
          </a:p>
        </p:txBody>
      </p:sp>
      <p:sp>
        <p:nvSpPr>
          <p:cNvPr id="33" name="Text Placeholder 21"/>
          <p:cNvSpPr>
            <a:spLocks noGrp="1"/>
          </p:cNvSpPr>
          <p:nvPr>
            <p:ph type="body" sz="quarter" idx="21" hasCustomPrompt="1"/>
          </p:nvPr>
        </p:nvSpPr>
        <p:spPr>
          <a:xfrm>
            <a:off x="7038974" y="457200"/>
            <a:ext cx="2657475" cy="2148840"/>
          </a:xfrm>
        </p:spPr>
        <p:txBody>
          <a:bodyPr lIns="0" tIns="0" rIns="0" bIns="0" anchor="b">
            <a:noAutofit/>
          </a:bodyPr>
          <a:lstStyle>
            <a:lvl1pPr marL="0" indent="0" algn="l">
              <a:lnSpc>
                <a:spcPct val="90000"/>
              </a:lnSpc>
              <a:spcBef>
                <a:spcPts val="0"/>
              </a:spcBef>
              <a:buNone/>
              <a:defRPr sz="3600" baseline="0">
                <a:solidFill>
                  <a:schemeClr val="accent1"/>
                </a:solidFill>
                <a:latin typeface="+mj-lt"/>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Heading text</a:t>
            </a:r>
            <a:endParaRPr dirty="0"/>
          </a:p>
        </p:txBody>
      </p:sp>
      <p:sp>
        <p:nvSpPr>
          <p:cNvPr id="34" name="Text Placeholder 21"/>
          <p:cNvSpPr>
            <a:spLocks noGrp="1"/>
          </p:cNvSpPr>
          <p:nvPr>
            <p:ph type="body" sz="quarter" idx="22" hasCustomPrompt="1"/>
          </p:nvPr>
        </p:nvSpPr>
        <p:spPr>
          <a:xfrm>
            <a:off x="7038559" y="2826361"/>
            <a:ext cx="2657890" cy="497864"/>
          </a:xfrm>
        </p:spPr>
        <p:txBody>
          <a:bodyPr lIns="0" tIns="0" rIns="0" bIns="0" anchor="t">
            <a:noAutofit/>
          </a:bodyPr>
          <a:lstStyle>
            <a:lvl1pPr marL="0" indent="0" algn="l">
              <a:lnSpc>
                <a:spcPct val="100000"/>
              </a:lnSpc>
              <a:spcBef>
                <a:spcPts val="0"/>
              </a:spcBef>
              <a:buNone/>
              <a:defRPr sz="1400">
                <a:solidFill>
                  <a:schemeClr val="tx1"/>
                </a:solidFill>
              </a:defRPr>
            </a:lvl1pPr>
            <a:lvl2pPr marL="0" indent="0">
              <a:spcBef>
                <a:spcPts val="0"/>
              </a:spcBef>
              <a:buNone/>
              <a:defRPr sz="3600"/>
            </a:lvl2pPr>
            <a:lvl3pPr marL="0" indent="0">
              <a:spcBef>
                <a:spcPts val="0"/>
              </a:spcBef>
              <a:buNone/>
              <a:defRPr sz="3600"/>
            </a:lvl3pPr>
            <a:lvl4pPr marL="0" indent="0">
              <a:spcBef>
                <a:spcPts val="0"/>
              </a:spcBef>
              <a:buNone/>
              <a:defRPr sz="3600"/>
            </a:lvl4pPr>
            <a:lvl5pPr marL="0" indent="0">
              <a:spcBef>
                <a:spcPts val="0"/>
              </a:spcBef>
              <a:buNone/>
              <a:defRPr sz="3600"/>
            </a:lvl5pPr>
          </a:lstStyle>
          <a:p>
            <a:pPr lvl="0"/>
            <a:r>
              <a:rPr lang="en-US" dirty="0"/>
              <a:t>Click to add text</a:t>
            </a:r>
            <a:endParaRPr dirty="0"/>
          </a:p>
        </p:txBody>
      </p:sp>
      <p:cxnSp>
        <p:nvCxnSpPr>
          <p:cNvPr id="3" name="fold"/>
          <p:cNvCxnSpPr/>
          <p:nvPr userDrawn="1"/>
        </p:nvCxnSpPr>
        <p:spPr>
          <a:xfrm>
            <a:off x="329184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cxnSp>
        <p:nvCxnSpPr>
          <p:cNvPr id="8" name="fold"/>
          <p:cNvCxnSpPr/>
          <p:nvPr userDrawn="1"/>
        </p:nvCxnSpPr>
        <p:spPr>
          <a:xfrm>
            <a:off x="6675120" y="0"/>
            <a:ext cx="0" cy="7772400"/>
          </a:xfrm>
          <a:prstGeom prst="line">
            <a:avLst/>
          </a:prstGeom>
          <a:ln>
            <a:solidFill>
              <a:srgbClr val="C8C8C8"/>
            </a:solidFill>
            <a:prstDash val="dash"/>
          </a:ln>
        </p:spPr>
        <p:style>
          <a:lnRef idx="1">
            <a:schemeClr val="accent1"/>
          </a:lnRef>
          <a:fillRef idx="0">
            <a:schemeClr val="accent1"/>
          </a:fillRef>
          <a:effectRef idx="0">
            <a:schemeClr val="accent1"/>
          </a:effectRef>
          <a:fontRef idx="minor">
            <a:schemeClr val="tx1"/>
          </a:fontRef>
        </p:style>
      </p:cxnSp>
      <p:sp>
        <p:nvSpPr>
          <p:cNvPr id="7" name="stamp mark"/>
          <p:cNvSpPr/>
          <p:nvPr userDrawn="1"/>
        </p:nvSpPr>
        <p:spPr>
          <a:xfrm rot="16200000">
            <a:off x="3672757" y="457200"/>
            <a:ext cx="692114" cy="684537"/>
          </a:xfrm>
          <a:prstGeom prst="rect">
            <a:avLst/>
          </a:prstGeom>
          <a:noFill/>
          <a:ln w="6350">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a:solidFill>
                  <a:schemeClr val="bg1">
                    <a:lumMod val="50000"/>
                  </a:schemeClr>
                </a:solidFill>
                <a:latin typeface="+mj-lt"/>
              </a:rPr>
              <a:t>PLACE STAMP HERE</a:t>
            </a:r>
          </a:p>
        </p:txBody>
      </p:sp>
    </p:spTree>
    <p:extLst>
      <p:ext uri="{BB962C8B-B14F-4D97-AF65-F5344CB8AC3E}">
        <p14:creationId xmlns:p14="http://schemas.microsoft.com/office/powerpoint/2010/main" val="2868198125"/>
      </p:ext>
    </p:extLst>
  </p:cSld>
  <p:clrMapOvr>
    <a:masterClrMapping/>
  </p:clrMapOvr>
  <p:extLst>
    <p:ext uri="{DCECCB84-F9BA-43D5-87BE-67443E8EF086}">
      <p15:sldGuideLst xmlns:p15="http://schemas.microsoft.com/office/powerpoint/2012/main">
        <p15:guide id="1" orient="horz" pos="288">
          <p15:clr>
            <a:srgbClr val="FBAE40"/>
          </p15:clr>
        </p15:guide>
        <p15:guide id="2" orient="horz" pos="4608">
          <p15:clr>
            <a:srgbClr val="FBAE40"/>
          </p15:clr>
        </p15:guide>
        <p15:guide id="3" pos="230">
          <p15:clr>
            <a:srgbClr val="FBAE40"/>
          </p15:clr>
        </p15:guide>
        <p15:guide id="4" pos="1846">
          <p15:clr>
            <a:srgbClr val="FBAE40"/>
          </p15:clr>
        </p15:guide>
        <p15:guide id="5" pos="2304">
          <p15:clr>
            <a:srgbClr val="FBAE40"/>
          </p15:clr>
        </p15:guide>
        <p15:guide id="6" pos="6108">
          <p15:clr>
            <a:srgbClr val="FBAE40"/>
          </p15:clr>
        </p15:guide>
        <p15:guide id="7" pos="443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09"/>
            <a:ext cx="8675370" cy="1502305"/>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91515" y="7203864"/>
            <a:ext cx="2263140" cy="413808"/>
          </a:xfrm>
          <a:prstGeom prst="rect">
            <a:avLst/>
          </a:prstGeom>
        </p:spPr>
        <p:txBody>
          <a:bodyPr vert="horz" lIns="91440" tIns="45720" rIns="91440" bIns="45720" rtlCol="0" anchor="ctr"/>
          <a:lstStyle>
            <a:lvl1pPr algn="l">
              <a:defRPr sz="990">
                <a:solidFill>
                  <a:schemeClr val="tx1">
                    <a:tint val="75000"/>
                  </a:schemeClr>
                </a:solidFill>
              </a:defRPr>
            </a:lvl1pPr>
          </a:lstStyle>
          <a:p>
            <a:fld id="{FC7BAE6A-DCF3-43E4-B2A0-33D0CF1225FC}" type="datetimeFigureOut">
              <a:rPr lang="en-US" smtClean="0"/>
              <a:t>6/21/2022</a:t>
            </a:fld>
            <a:endParaRPr lang="en-US"/>
          </a:p>
        </p:txBody>
      </p:sp>
      <p:sp>
        <p:nvSpPr>
          <p:cNvPr id="5" name="Footer Placeholder 4"/>
          <p:cNvSpPr>
            <a:spLocks noGrp="1"/>
          </p:cNvSpPr>
          <p:nvPr>
            <p:ph type="ftr" sz="quarter" idx="3"/>
          </p:nvPr>
        </p:nvSpPr>
        <p:spPr>
          <a:xfrm>
            <a:off x="3331845" y="7203864"/>
            <a:ext cx="3394710" cy="413808"/>
          </a:xfrm>
          <a:prstGeom prst="rect">
            <a:avLst/>
          </a:prstGeom>
        </p:spPr>
        <p:txBody>
          <a:bodyPr vert="horz" lIns="91440" tIns="45720" rIns="91440" bIns="45720" rtlCol="0" anchor="ctr"/>
          <a:lstStyle>
            <a:lvl1pPr algn="ctr">
              <a:defRPr sz="99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103745" y="7203864"/>
            <a:ext cx="2263140" cy="413808"/>
          </a:xfrm>
          <a:prstGeom prst="rect">
            <a:avLst/>
          </a:prstGeom>
        </p:spPr>
        <p:txBody>
          <a:bodyPr vert="horz" lIns="91440" tIns="45720" rIns="91440" bIns="45720" rtlCol="0" anchor="ctr"/>
          <a:lstStyle>
            <a:lvl1pPr algn="r">
              <a:defRPr sz="990">
                <a:solidFill>
                  <a:schemeClr val="tx1">
                    <a:tint val="75000"/>
                  </a:schemeClr>
                </a:solidFill>
              </a:defRPr>
            </a:lvl1pPr>
          </a:lstStyle>
          <a:p>
            <a:fld id="{9F6761A3-4CAC-4C5F-AC82-8DB08D526BC2}" type="slidenum">
              <a:rPr lang="en-GB" smtClean="0"/>
              <a:t>‹#›</a:t>
            </a:fld>
            <a:endParaRPr lang="en-GB"/>
          </a:p>
        </p:txBody>
      </p:sp>
      <p:sp>
        <p:nvSpPr>
          <p:cNvPr id="7" name="Rectangle 6"/>
          <p:cNvSpPr/>
          <p:nvPr userDrawn="1"/>
        </p:nvSpPr>
        <p:spPr>
          <a:xfrm>
            <a:off x="10287000" y="0"/>
            <a:ext cx="1828800" cy="776785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spcBef>
                <a:spcPts val="1200"/>
              </a:spcBef>
            </a:pPr>
            <a:r>
              <a:rPr sz="1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300"/>
              </a:spcBef>
            </a:pPr>
            <a:r>
              <a:rPr sz="1000" baseline="0" dirty="0">
                <a:solidFill>
                  <a:prstClr val="white">
                    <a:lumMod val="50000"/>
                  </a:prstClr>
                </a:solidFill>
                <a:latin typeface="Calibri Light" panose="020F0302020204030204" pitchFamily="34" charset="0"/>
                <a:cs typeface="Calibri" panose="020F0502020204030204" pitchFamily="34" charset="0"/>
              </a:rPr>
              <a:t>Your printer might not print the same way our printers do, so make sure to try a couple of test prints. If things aren’t aligning quite right, experiment with the Scale to Fit Paper setting. It’s located in the Print dialog – just click Full Page Slides to get to it.</a:t>
            </a:r>
          </a:p>
          <a:p>
            <a:pPr lvl="0">
              <a:spcBef>
                <a:spcPts val="600"/>
              </a:spcBef>
            </a:pPr>
            <a:r>
              <a:rPr sz="1000" dirty="0">
                <a:solidFill>
                  <a:prstClr val="white">
                    <a:lumMod val="50000"/>
                  </a:prstClr>
                </a:solidFill>
                <a:latin typeface="Calibri Light" panose="020F0302020204030204" pitchFamily="34" charset="0"/>
                <a:cs typeface="Calibri" panose="020F0502020204030204" pitchFamily="34" charset="0"/>
              </a:rPr>
              <a:t>And did you notice we made fold marks for you? They are really light, but if you don’t like them showing on your brochure, click View, Slide Master, and delete them before you print.</a:t>
            </a:r>
          </a:p>
          <a:p>
            <a:pPr lvl="0">
              <a:spcBef>
                <a:spcPts val="600"/>
              </a:spcBef>
            </a:pPr>
            <a:r>
              <a:rPr sz="16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600"/>
              </a:spcBef>
            </a:pPr>
            <a:r>
              <a:rPr sz="1000" dirty="0">
                <a:solidFill>
                  <a:prstClr val="white">
                    <a:lumMod val="50000"/>
                  </a:prstClr>
                </a:solidFill>
                <a:latin typeface="Calibri Light" panose="020F0302020204030204" pitchFamily="34" charset="0"/>
                <a:cs typeface="Calibri" panose="020F0502020204030204" pitchFamily="34" charset="0"/>
              </a:rPr>
              <a:t>If you need more placeholders for titles, subtitles or body text, just make a copy of what you need and drag it into place. PowerPoint’s Smart Guides will help you align it with everything else.</a:t>
            </a:r>
            <a:endParaRPr lang="en-US" sz="1000" dirty="0">
              <a:solidFill>
                <a:prstClr val="white">
                  <a:lumMod val="50000"/>
                </a:prstClr>
              </a:solidFill>
              <a:latin typeface="Calibri Light" panose="020F0302020204030204" pitchFamily="34" charset="0"/>
              <a:cs typeface="Calibri" panose="020F0502020204030204" pitchFamily="34" charset="0"/>
            </a:endParaRPr>
          </a:p>
          <a:p>
            <a:pPr lvl="0">
              <a:spcBef>
                <a:spcPts val="600"/>
              </a:spcBef>
            </a:pPr>
            <a:r>
              <a:rPr lang="en-US" sz="1000" dirty="0">
                <a:solidFill>
                  <a:prstClr val="white">
                    <a:lumMod val="50000"/>
                  </a:prstClr>
                </a:solidFill>
                <a:latin typeface="Calibri Light" panose="020F0302020204030204" pitchFamily="34" charset="0"/>
                <a:cs typeface="Calibri" panose="020F0502020204030204" pitchFamily="34" charset="0"/>
              </a:rPr>
              <a:t>By the</a:t>
            </a:r>
            <a:r>
              <a:rPr lang="en-US" sz="1000" baseline="0" dirty="0">
                <a:solidFill>
                  <a:prstClr val="white">
                    <a:lumMod val="50000"/>
                  </a:prstClr>
                </a:solidFill>
                <a:latin typeface="Calibri Light" panose="020F0302020204030204" pitchFamily="34" charset="0"/>
                <a:cs typeface="Calibri" panose="020F0502020204030204" pitchFamily="34" charset="0"/>
              </a:rPr>
              <a:t> way, if you need to move or copy the red lines, you can select them by clicking the dotted outlines.</a:t>
            </a:r>
            <a:endParaRPr lang="en-US" sz="10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8930620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754380" rtl="0" eaLnBrk="1" latinLnBrk="0" hangingPunct="1">
        <a:lnSpc>
          <a:spcPct val="90000"/>
        </a:lnSpc>
        <a:spcBef>
          <a:spcPct val="0"/>
        </a:spcBef>
        <a:buNone/>
        <a:defRPr sz="3630" kern="1200">
          <a:solidFill>
            <a:schemeClr val="tx1"/>
          </a:solidFill>
          <a:latin typeface="+mj-lt"/>
          <a:ea typeface="+mj-ea"/>
          <a:cs typeface="+mj-cs"/>
        </a:defRPr>
      </a:lvl1pPr>
    </p:titleStyle>
    <p:bodyStyle>
      <a:lvl1pPr marL="188595" indent="-188595" algn="l" defTabSz="754380" rtl="0" eaLnBrk="1" latinLnBrk="0" hangingPunct="1">
        <a:lnSpc>
          <a:spcPct val="90000"/>
        </a:lnSpc>
        <a:spcBef>
          <a:spcPts val="825"/>
        </a:spcBef>
        <a:buFont typeface="Arial" panose="020B0604020202020204" pitchFamily="34" charset="0"/>
        <a:buChar char="•"/>
        <a:defRPr sz="2310" kern="1200">
          <a:solidFill>
            <a:schemeClr val="tx1"/>
          </a:solidFill>
          <a:latin typeface="+mn-lt"/>
          <a:ea typeface="+mn-ea"/>
          <a:cs typeface="+mn-cs"/>
        </a:defRPr>
      </a:lvl1pPr>
      <a:lvl2pPr marL="565785" indent="-188595" algn="l" defTabSz="754380" rtl="0" eaLnBrk="1" latinLnBrk="0" hangingPunct="1">
        <a:lnSpc>
          <a:spcPct val="90000"/>
        </a:lnSpc>
        <a:spcBef>
          <a:spcPts val="413"/>
        </a:spcBef>
        <a:buFont typeface="Arial" panose="020B0604020202020204" pitchFamily="34" charset="0"/>
        <a:buChar char="•"/>
        <a:defRPr sz="1980" kern="1200">
          <a:solidFill>
            <a:schemeClr val="tx1"/>
          </a:solidFill>
          <a:latin typeface="+mn-lt"/>
          <a:ea typeface="+mn-ea"/>
          <a:cs typeface="+mn-cs"/>
        </a:defRPr>
      </a:lvl2pPr>
      <a:lvl3pPr marL="942975" indent="-188595" algn="l" defTabSz="754380" rtl="0" eaLnBrk="1" latinLnBrk="0" hangingPunct="1">
        <a:lnSpc>
          <a:spcPct val="90000"/>
        </a:lnSpc>
        <a:spcBef>
          <a:spcPts val="413"/>
        </a:spcBef>
        <a:buFont typeface="Arial" panose="020B0604020202020204" pitchFamily="34" charset="0"/>
        <a:buChar char="•"/>
        <a:defRPr sz="1650" kern="1200">
          <a:solidFill>
            <a:schemeClr val="tx1"/>
          </a:solidFill>
          <a:latin typeface="+mn-lt"/>
          <a:ea typeface="+mn-ea"/>
          <a:cs typeface="+mn-cs"/>
        </a:defRPr>
      </a:lvl3pPr>
      <a:lvl4pPr marL="132016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4pPr>
      <a:lvl5pPr marL="169735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5pPr>
      <a:lvl6pPr marL="207454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6pPr>
      <a:lvl7pPr marL="245173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7pPr>
      <a:lvl8pPr marL="282892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8pPr>
      <a:lvl9pPr marL="3206115" indent="-188595" algn="l" defTabSz="754380" rtl="0" eaLnBrk="1" latinLnBrk="0" hangingPunct="1">
        <a:lnSpc>
          <a:spcPct val="90000"/>
        </a:lnSpc>
        <a:spcBef>
          <a:spcPts val="413"/>
        </a:spcBef>
        <a:buFont typeface="Arial" panose="020B0604020202020204" pitchFamily="34" charset="0"/>
        <a:buChar char="•"/>
        <a:defRPr sz="1485" kern="1200">
          <a:solidFill>
            <a:schemeClr val="tx1"/>
          </a:solidFill>
          <a:latin typeface="+mn-lt"/>
          <a:ea typeface="+mn-ea"/>
          <a:cs typeface="+mn-cs"/>
        </a:defRPr>
      </a:lvl9pPr>
    </p:bodyStyle>
    <p:otherStyle>
      <a:defPPr>
        <a:defRPr lang="en-US"/>
      </a:defPPr>
      <a:lvl1pPr marL="0" algn="l" defTabSz="754380" rtl="0" eaLnBrk="1" latinLnBrk="0" hangingPunct="1">
        <a:defRPr sz="1485" kern="1200">
          <a:solidFill>
            <a:schemeClr val="tx1"/>
          </a:solidFill>
          <a:latin typeface="+mn-lt"/>
          <a:ea typeface="+mn-ea"/>
          <a:cs typeface="+mn-cs"/>
        </a:defRPr>
      </a:lvl1pPr>
      <a:lvl2pPr marL="377190" algn="l" defTabSz="754380" rtl="0" eaLnBrk="1" latinLnBrk="0" hangingPunct="1">
        <a:defRPr sz="1485" kern="1200">
          <a:solidFill>
            <a:schemeClr val="tx1"/>
          </a:solidFill>
          <a:latin typeface="+mn-lt"/>
          <a:ea typeface="+mn-ea"/>
          <a:cs typeface="+mn-cs"/>
        </a:defRPr>
      </a:lvl2pPr>
      <a:lvl3pPr marL="754380" algn="l" defTabSz="754380" rtl="0" eaLnBrk="1" latinLnBrk="0" hangingPunct="1">
        <a:defRPr sz="1485" kern="1200">
          <a:solidFill>
            <a:schemeClr val="tx1"/>
          </a:solidFill>
          <a:latin typeface="+mn-lt"/>
          <a:ea typeface="+mn-ea"/>
          <a:cs typeface="+mn-cs"/>
        </a:defRPr>
      </a:lvl3pPr>
      <a:lvl4pPr marL="1131570" algn="l" defTabSz="754380" rtl="0" eaLnBrk="1" latinLnBrk="0" hangingPunct="1">
        <a:defRPr sz="1485" kern="1200">
          <a:solidFill>
            <a:schemeClr val="tx1"/>
          </a:solidFill>
          <a:latin typeface="+mn-lt"/>
          <a:ea typeface="+mn-ea"/>
          <a:cs typeface="+mn-cs"/>
        </a:defRPr>
      </a:lvl4pPr>
      <a:lvl5pPr marL="1508760" algn="l" defTabSz="754380" rtl="0" eaLnBrk="1" latinLnBrk="0" hangingPunct="1">
        <a:defRPr sz="1485" kern="1200">
          <a:solidFill>
            <a:schemeClr val="tx1"/>
          </a:solidFill>
          <a:latin typeface="+mn-lt"/>
          <a:ea typeface="+mn-ea"/>
          <a:cs typeface="+mn-cs"/>
        </a:defRPr>
      </a:lvl5pPr>
      <a:lvl6pPr marL="1885950" algn="l" defTabSz="754380" rtl="0" eaLnBrk="1" latinLnBrk="0" hangingPunct="1">
        <a:defRPr sz="1485" kern="1200">
          <a:solidFill>
            <a:schemeClr val="tx1"/>
          </a:solidFill>
          <a:latin typeface="+mn-lt"/>
          <a:ea typeface="+mn-ea"/>
          <a:cs typeface="+mn-cs"/>
        </a:defRPr>
      </a:lvl6pPr>
      <a:lvl7pPr marL="2263140" algn="l" defTabSz="754380" rtl="0" eaLnBrk="1" latinLnBrk="0" hangingPunct="1">
        <a:defRPr sz="1485" kern="1200">
          <a:solidFill>
            <a:schemeClr val="tx1"/>
          </a:solidFill>
          <a:latin typeface="+mn-lt"/>
          <a:ea typeface="+mn-ea"/>
          <a:cs typeface="+mn-cs"/>
        </a:defRPr>
      </a:lvl7pPr>
      <a:lvl8pPr marL="2640330" algn="l" defTabSz="754380" rtl="0" eaLnBrk="1" latinLnBrk="0" hangingPunct="1">
        <a:defRPr sz="1485" kern="1200">
          <a:solidFill>
            <a:schemeClr val="tx1"/>
          </a:solidFill>
          <a:latin typeface="+mn-lt"/>
          <a:ea typeface="+mn-ea"/>
          <a:cs typeface="+mn-cs"/>
        </a:defRPr>
      </a:lvl8pPr>
      <a:lvl9pPr marL="3017520" algn="l" defTabSz="754380" rtl="0" eaLnBrk="1" latinLnBrk="0" hangingPunct="1">
        <a:defRPr sz="148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Text Placeholder 34"/>
          <p:cNvSpPr>
            <a:spLocks noGrp="1"/>
          </p:cNvSpPr>
          <p:nvPr>
            <p:ph type="body" sz="quarter" idx="20"/>
          </p:nvPr>
        </p:nvSpPr>
        <p:spPr>
          <a:xfrm>
            <a:off x="393792" y="1127604"/>
            <a:ext cx="2560320" cy="404016"/>
          </a:xfrm>
        </p:spPr>
        <p:txBody>
          <a:bodyPr/>
          <a:lstStyle/>
          <a:p>
            <a:pPr algn="ctr"/>
            <a:r>
              <a:rPr lang="en-GB" sz="2000" b="1" i="1" dirty="0"/>
              <a:t>Complex issues take time to sort out</a:t>
            </a:r>
            <a:r>
              <a:rPr lang="en-GB" b="1" i="1" dirty="0"/>
              <a:t>…</a:t>
            </a:r>
            <a:endParaRPr lang="en-GB" dirty="0"/>
          </a:p>
          <a:p>
            <a:pPr algn="ctr"/>
            <a:endParaRPr lang="en-US" sz="1800" b="1" dirty="0"/>
          </a:p>
        </p:txBody>
      </p:sp>
      <p:sp>
        <p:nvSpPr>
          <p:cNvPr id="34" name="Text Placeholder 33"/>
          <p:cNvSpPr>
            <a:spLocks noGrp="1"/>
          </p:cNvSpPr>
          <p:nvPr>
            <p:ph type="body" sz="quarter" idx="19"/>
          </p:nvPr>
        </p:nvSpPr>
        <p:spPr>
          <a:xfrm>
            <a:off x="333914" y="1394956"/>
            <a:ext cx="2827175" cy="6777951"/>
          </a:xfrm>
        </p:spPr>
        <p:txBody>
          <a:bodyPr/>
          <a:lstStyle/>
          <a:p>
            <a:r>
              <a:rPr lang="en-GB" sz="1400" i="1" dirty="0">
                <a:solidFill>
                  <a:schemeClr val="tx1"/>
                </a:solidFill>
              </a:rPr>
              <a:t> You should;</a:t>
            </a:r>
          </a:p>
          <a:p>
            <a:pPr marL="285750" indent="-285750">
              <a:buFont typeface="Arial" panose="020B0604020202020204" pitchFamily="34" charset="0"/>
              <a:buChar char="•"/>
            </a:pPr>
            <a:r>
              <a:rPr lang="en-GB" i="1" dirty="0">
                <a:solidFill>
                  <a:schemeClr val="tx1"/>
                </a:solidFill>
              </a:rPr>
              <a:t>Try to keep calm</a:t>
            </a:r>
          </a:p>
          <a:p>
            <a:pPr marL="285750" indent="-285750">
              <a:buFont typeface="Arial" panose="020B0604020202020204" pitchFamily="34" charset="0"/>
              <a:buChar char="•"/>
            </a:pPr>
            <a:r>
              <a:rPr lang="en-GB" sz="1400" i="1" dirty="0">
                <a:solidFill>
                  <a:schemeClr val="tx1"/>
                </a:solidFill>
              </a:rPr>
              <a:t>Encourage your child to tell someone at school without retaliating  </a:t>
            </a:r>
          </a:p>
          <a:p>
            <a:pPr marL="285750" indent="-285750">
              <a:buFont typeface="Arial" panose="020B0604020202020204" pitchFamily="34" charset="0"/>
              <a:buChar char="•"/>
            </a:pPr>
            <a:r>
              <a:rPr lang="en-GB" sz="1400" i="1" dirty="0">
                <a:solidFill>
                  <a:schemeClr val="tx1"/>
                </a:solidFill>
              </a:rPr>
              <a:t> Avoid approaching another child or parent yourself</a:t>
            </a:r>
          </a:p>
          <a:p>
            <a:pPr marL="285750" indent="-285750">
              <a:buFont typeface="Arial" panose="020B0604020202020204" pitchFamily="34" charset="0"/>
              <a:buChar char="•"/>
            </a:pPr>
            <a:r>
              <a:rPr lang="en-GB" i="1" dirty="0">
                <a:solidFill>
                  <a:schemeClr val="tx1"/>
                </a:solidFill>
              </a:rPr>
              <a:t>Discourage bullying behaviour at home or elsewhere </a:t>
            </a:r>
          </a:p>
          <a:p>
            <a:r>
              <a:rPr lang="en-GB" sz="1400" dirty="0">
                <a:solidFill>
                  <a:schemeClr val="tx1"/>
                </a:solidFill>
              </a:rPr>
              <a:t>If you feel that </a:t>
            </a:r>
            <a:r>
              <a:rPr lang="en-GB" dirty="0">
                <a:solidFill>
                  <a:schemeClr val="tx1"/>
                </a:solidFill>
              </a:rPr>
              <a:t>our school is not properly dealing with the problem you should firstly speak the class teacher then the  </a:t>
            </a:r>
            <a:r>
              <a:rPr lang="en-GB" b="1" dirty="0">
                <a:solidFill>
                  <a:schemeClr val="tx1"/>
                </a:solidFill>
              </a:rPr>
              <a:t>Anti-Bullying Coordinator</a:t>
            </a:r>
            <a:r>
              <a:rPr lang="en-GB" dirty="0">
                <a:solidFill>
                  <a:schemeClr val="tx1"/>
                </a:solidFill>
              </a:rPr>
              <a:t>. If you are still not happy you can speak to one of the </a:t>
            </a:r>
            <a:r>
              <a:rPr lang="en-GB" b="1" dirty="0">
                <a:solidFill>
                  <a:schemeClr val="tx1"/>
                </a:solidFill>
              </a:rPr>
              <a:t>Co Heads </a:t>
            </a:r>
            <a:r>
              <a:rPr lang="en-GB" dirty="0">
                <a:solidFill>
                  <a:schemeClr val="tx1"/>
                </a:solidFill>
              </a:rPr>
              <a:t>and you can access the </a:t>
            </a:r>
            <a:r>
              <a:rPr lang="en-GB" b="1" dirty="0">
                <a:solidFill>
                  <a:schemeClr val="tx1"/>
                </a:solidFill>
              </a:rPr>
              <a:t>school’s complaints procedure </a:t>
            </a:r>
            <a:r>
              <a:rPr lang="en-GB" dirty="0">
                <a:solidFill>
                  <a:schemeClr val="tx1"/>
                </a:solidFill>
              </a:rPr>
              <a:t>on our website</a:t>
            </a:r>
            <a:r>
              <a:rPr lang="en-GB" b="1" dirty="0">
                <a:solidFill>
                  <a:schemeClr val="tx1"/>
                </a:solidFill>
              </a:rPr>
              <a:t>. </a:t>
            </a:r>
            <a:endParaRPr lang="en-GB" sz="1400" b="1" dirty="0">
              <a:solidFill>
                <a:schemeClr val="tx1"/>
              </a:solidFill>
            </a:endParaRPr>
          </a:p>
          <a:p>
            <a:pPr marL="171450" lvl="1" indent="-171450">
              <a:buFont typeface="Arial" panose="020B0604020202020204" pitchFamily="34" charset="0"/>
              <a:buChar char="•"/>
            </a:pPr>
            <a:endParaRPr lang="en-GB" sz="1400" i="1" dirty="0"/>
          </a:p>
          <a:p>
            <a:pPr marL="171450" lvl="1" indent="-171450">
              <a:buFont typeface="Arial" panose="020B0604020202020204" pitchFamily="34" charset="0"/>
              <a:buChar char="•"/>
            </a:pPr>
            <a:endParaRPr lang="en-GB" sz="1400" i="1" dirty="0"/>
          </a:p>
          <a:p>
            <a:pPr marL="171450" lvl="1" indent="-171450">
              <a:buFont typeface="Arial" panose="020B0604020202020204" pitchFamily="34" charset="0"/>
              <a:buChar char="•"/>
            </a:pPr>
            <a:endParaRPr lang="en-GB" sz="1400" dirty="0"/>
          </a:p>
          <a:p>
            <a:pPr marL="285750" indent="-285750">
              <a:buFont typeface="Arial" panose="020B0604020202020204" pitchFamily="34" charset="0"/>
              <a:buChar char="•"/>
            </a:pPr>
            <a:endParaRPr lang="en-US" sz="1100" dirty="0">
              <a:solidFill>
                <a:schemeClr val="tx1"/>
              </a:solidFill>
            </a:endParaRPr>
          </a:p>
        </p:txBody>
      </p:sp>
      <p:sp>
        <p:nvSpPr>
          <p:cNvPr id="27" name="Text Placeholder 26"/>
          <p:cNvSpPr>
            <a:spLocks noGrp="1"/>
          </p:cNvSpPr>
          <p:nvPr>
            <p:ph type="body" sz="quarter" idx="22"/>
          </p:nvPr>
        </p:nvSpPr>
        <p:spPr>
          <a:xfrm>
            <a:off x="7148216" y="2284672"/>
            <a:ext cx="2657890" cy="497864"/>
          </a:xfrm>
        </p:spPr>
        <p:txBody>
          <a:bodyPr/>
          <a:lstStyle/>
          <a:p>
            <a:pPr algn="ctr"/>
            <a:r>
              <a:rPr lang="en-US" sz="2400" b="1" dirty="0"/>
              <a:t>Anti-Bullying </a:t>
            </a:r>
          </a:p>
        </p:txBody>
      </p:sp>
      <p:sp>
        <p:nvSpPr>
          <p:cNvPr id="2" name="TextBox 1"/>
          <p:cNvSpPr txBox="1"/>
          <p:nvPr/>
        </p:nvSpPr>
        <p:spPr>
          <a:xfrm>
            <a:off x="7055881" y="2727144"/>
            <a:ext cx="2842559" cy="1692771"/>
          </a:xfrm>
          <a:prstGeom prst="rect">
            <a:avLst/>
          </a:prstGeom>
          <a:noFill/>
        </p:spPr>
        <p:txBody>
          <a:bodyPr wrap="square" rtlCol="0">
            <a:spAutoFit/>
          </a:bodyPr>
          <a:lstStyle/>
          <a:p>
            <a:pPr algn="ctr"/>
            <a:r>
              <a:rPr lang="en-US" sz="2000" b="1" dirty="0"/>
              <a:t>Information and advice for parents and </a:t>
            </a:r>
            <a:r>
              <a:rPr lang="en-US" sz="2000" b="1" dirty="0" err="1"/>
              <a:t>carers</a:t>
            </a:r>
            <a:r>
              <a:rPr lang="en-US" sz="2000" b="1" dirty="0"/>
              <a:t> </a:t>
            </a:r>
          </a:p>
          <a:p>
            <a:pPr algn="ctr"/>
            <a:r>
              <a:rPr lang="en-US" sz="1600" dirty="0"/>
              <a:t>…if you think that your child may be experiencing bullying or may be demonstrating bullying </a:t>
            </a:r>
            <a:r>
              <a:rPr lang="en-US" sz="1600" dirty="0" err="1"/>
              <a:t>behaviour</a:t>
            </a:r>
            <a:endParaRPr lang="en-GB" sz="1600" dirty="0"/>
          </a:p>
        </p:txBody>
      </p:sp>
      <p:sp>
        <p:nvSpPr>
          <p:cNvPr id="6" name="TextBox 5"/>
          <p:cNvSpPr txBox="1"/>
          <p:nvPr/>
        </p:nvSpPr>
        <p:spPr>
          <a:xfrm>
            <a:off x="6810008" y="4602576"/>
            <a:ext cx="3088432" cy="2031325"/>
          </a:xfrm>
          <a:prstGeom prst="rect">
            <a:avLst/>
          </a:prstGeom>
          <a:solidFill>
            <a:schemeClr val="bg1"/>
          </a:solidFill>
        </p:spPr>
        <p:txBody>
          <a:bodyPr wrap="square" rtlCol="0">
            <a:spAutoFit/>
          </a:bodyPr>
          <a:lstStyle/>
          <a:p>
            <a:pPr algn="ctr"/>
            <a:r>
              <a:rPr lang="en-GB" b="1" dirty="0"/>
              <a:t>Useful Contacts</a:t>
            </a:r>
          </a:p>
          <a:p>
            <a:endParaRPr lang="en-GB" sz="1200" b="1" dirty="0"/>
          </a:p>
          <a:p>
            <a:pPr algn="ctr"/>
            <a:r>
              <a:rPr lang="en-GB" sz="1200" b="1" dirty="0"/>
              <a:t>Mrs Emma Estell /Mrs Rebecca Lewis</a:t>
            </a:r>
          </a:p>
          <a:p>
            <a:pPr algn="ctr"/>
            <a:r>
              <a:rPr lang="en-GB" sz="1200" dirty="0"/>
              <a:t>Co Headteachers /DSLs</a:t>
            </a:r>
          </a:p>
          <a:p>
            <a:pPr algn="ctr"/>
            <a:endParaRPr lang="en-GB" sz="1200" b="1" dirty="0"/>
          </a:p>
          <a:p>
            <a:pPr algn="ctr"/>
            <a:r>
              <a:rPr lang="en-GB" sz="1200" b="1" dirty="0"/>
              <a:t>Mrs </a:t>
            </a:r>
            <a:r>
              <a:rPr lang="en-GB" sz="1200" b="1"/>
              <a:t>Suzy Sawford (Sept 22)</a:t>
            </a:r>
            <a:endParaRPr lang="en-GB" sz="1200" b="1" dirty="0"/>
          </a:p>
          <a:p>
            <a:pPr algn="ctr"/>
            <a:r>
              <a:rPr lang="en-GB" sz="1200" dirty="0"/>
              <a:t>Anti-Bullying Co-ordinator</a:t>
            </a:r>
          </a:p>
          <a:p>
            <a:pPr algn="ctr"/>
            <a:endParaRPr lang="en-GB" sz="1200" dirty="0"/>
          </a:p>
          <a:p>
            <a:pPr algn="ctr"/>
            <a:r>
              <a:rPr lang="en-GB" sz="1200" b="1" dirty="0"/>
              <a:t>Mrs Jackie Moss</a:t>
            </a:r>
          </a:p>
          <a:p>
            <a:pPr algn="ctr"/>
            <a:r>
              <a:rPr lang="en-GB" sz="1200" dirty="0"/>
              <a:t>Governor with Safeguarding Responsibility </a:t>
            </a:r>
          </a:p>
        </p:txBody>
      </p:sp>
      <p:sp>
        <p:nvSpPr>
          <p:cNvPr id="10" name="TextBox 9"/>
          <p:cNvSpPr txBox="1"/>
          <p:nvPr/>
        </p:nvSpPr>
        <p:spPr>
          <a:xfrm>
            <a:off x="223933" y="7009344"/>
            <a:ext cx="3181739" cy="461665"/>
          </a:xfrm>
          <a:prstGeom prst="rect">
            <a:avLst/>
          </a:prstGeom>
          <a:noFill/>
          <a:ln>
            <a:solidFill>
              <a:schemeClr val="tx1"/>
            </a:solidFill>
          </a:ln>
        </p:spPr>
        <p:txBody>
          <a:bodyPr wrap="square" rtlCol="0">
            <a:spAutoFit/>
          </a:bodyPr>
          <a:lstStyle/>
          <a:p>
            <a:r>
              <a:rPr lang="en-GB" sz="1200" dirty="0"/>
              <a:t>School Phone Number: 01159 531606</a:t>
            </a:r>
          </a:p>
          <a:p>
            <a:r>
              <a:rPr lang="en-GB" sz="1200" dirty="0"/>
              <a:t>Email Address: office@westdale-inf.notts.sch.uk</a:t>
            </a:r>
          </a:p>
        </p:txBody>
      </p:sp>
      <p:cxnSp>
        <p:nvCxnSpPr>
          <p:cNvPr id="12" name="Straight Connector 11"/>
          <p:cNvCxnSpPr/>
          <p:nvPr/>
        </p:nvCxnSpPr>
        <p:spPr>
          <a:xfrm>
            <a:off x="7148216" y="2087951"/>
            <a:ext cx="2590633" cy="0"/>
          </a:xfrm>
          <a:prstGeom prst="line">
            <a:avLst/>
          </a:prstGeom>
          <a:ln w="38100">
            <a:solidFill>
              <a:schemeClr val="accent1">
                <a:lumMod val="60000"/>
                <a:lumOff val="40000"/>
              </a:schemeClr>
            </a:solidFill>
          </a:ln>
        </p:spPr>
        <p:style>
          <a:lnRef idx="1">
            <a:schemeClr val="accent5"/>
          </a:lnRef>
          <a:fillRef idx="0">
            <a:schemeClr val="accent5"/>
          </a:fillRef>
          <a:effectRef idx="0">
            <a:schemeClr val="accent5"/>
          </a:effectRef>
          <a:fontRef idx="minor">
            <a:schemeClr val="tx1"/>
          </a:fontRef>
        </p:style>
      </p:cxn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9332" y="209474"/>
            <a:ext cx="1321123" cy="164479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66" y="6156977"/>
            <a:ext cx="1271786" cy="7630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39200" y="109861"/>
            <a:ext cx="2106731" cy="2106731"/>
          </a:xfrm>
          <a:prstGeom prst="rect">
            <a:avLst/>
          </a:prstGeo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94424" y="6732398"/>
            <a:ext cx="2082253" cy="765369"/>
          </a:xfrm>
          <a:prstGeom prst="rect">
            <a:avLst/>
          </a:prstGeom>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71560" y="890810"/>
            <a:ext cx="382552" cy="376392"/>
          </a:xfrm>
          <a:prstGeom prst="rect">
            <a:avLst/>
          </a:prstGeom>
        </p:spPr>
      </p:pic>
      <p:sp>
        <p:nvSpPr>
          <p:cNvPr id="4" name="TextBox 3">
            <a:extLst>
              <a:ext uri="{FF2B5EF4-FFF2-40B4-BE49-F238E27FC236}">
                <a16:creationId xmlns:a16="http://schemas.microsoft.com/office/drawing/2014/main" id="{66C1CE7A-8638-D01B-B484-1ECB07185029}"/>
              </a:ext>
            </a:extLst>
          </p:cNvPr>
          <p:cNvSpPr txBox="1"/>
          <p:nvPr/>
        </p:nvSpPr>
        <p:spPr>
          <a:xfrm>
            <a:off x="3839200" y="2284672"/>
            <a:ext cx="2351314" cy="4185761"/>
          </a:xfrm>
          <a:prstGeom prst="rect">
            <a:avLst/>
          </a:prstGeom>
          <a:noFill/>
        </p:spPr>
        <p:txBody>
          <a:bodyPr wrap="square" rtlCol="0">
            <a:spAutoFit/>
          </a:bodyPr>
          <a:lstStyle/>
          <a:p>
            <a:pPr marL="342900" lvl="0" indent="-342900">
              <a:buFont typeface="Symbol" panose="05050102010706020507" pitchFamily="18" charset="2"/>
              <a:buChar char=""/>
            </a:pPr>
            <a:r>
              <a:rPr lang="en-GB" sz="1400" i="1" dirty="0">
                <a:latin typeface="Calibri Light" panose="020F0302020204030204" pitchFamily="34" charset="0"/>
                <a:ea typeface="Times New Roman" panose="02020603050405020304" pitchFamily="18" charset="0"/>
                <a:cs typeface="Times New Roman" panose="02020603050405020304" pitchFamily="18" charset="0"/>
              </a:rPr>
              <a:t>S</a:t>
            </a:r>
            <a:r>
              <a:rPr lang="en-GB" sz="1400" i="1" dirty="0">
                <a:effectLst/>
                <a:latin typeface="Calibri Light" panose="020F0302020204030204" pitchFamily="34" charset="0"/>
                <a:ea typeface="Times New Roman" panose="02020603050405020304" pitchFamily="18" charset="0"/>
                <a:cs typeface="Times New Roman" panose="02020603050405020304" pitchFamily="18" charset="0"/>
              </a:rPr>
              <a:t>peak to the class teacher in person or via the school office email if you think there has been an incidence of bullying or you child is demonstrating bulling behaviours </a:t>
            </a:r>
          </a:p>
          <a:p>
            <a:pPr lvl="0"/>
            <a:endParaRPr lang="en-GB" sz="1400" i="1" dirty="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400" i="1" dirty="0">
                <a:effectLst/>
                <a:latin typeface="Calibri Light" panose="020F0302020204030204" pitchFamily="34" charset="0"/>
                <a:ea typeface="Times New Roman" panose="02020603050405020304" pitchFamily="18" charset="0"/>
                <a:cs typeface="Times New Roman" panose="02020603050405020304" pitchFamily="18" charset="0"/>
              </a:rPr>
              <a:t>The class teacher will report this on the CPOMS system, the anti-bullying coordinator will be alerted and an investigation will begin </a:t>
            </a:r>
          </a:p>
          <a:p>
            <a:pPr lvl="0"/>
            <a:endParaRPr lang="en-GB" sz="1400" i="1" dirty="0">
              <a:effectLst/>
              <a:latin typeface="Calibri Light" panose="020F03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sz="1400" i="1" dirty="0">
                <a:latin typeface="Calibri Light" panose="020F0302020204030204" pitchFamily="34" charset="0"/>
                <a:cs typeface="Times New Roman" panose="02020603050405020304" pitchFamily="18" charset="0"/>
              </a:rPr>
              <a:t>We will speak to all parties and keep you informed</a:t>
            </a:r>
            <a:endParaRPr lang="en-GB" sz="1400" i="1" dirty="0"/>
          </a:p>
        </p:txBody>
      </p:sp>
      <p:sp>
        <p:nvSpPr>
          <p:cNvPr id="8" name="TextBox 7">
            <a:extLst>
              <a:ext uri="{FF2B5EF4-FFF2-40B4-BE49-F238E27FC236}">
                <a16:creationId xmlns:a16="http://schemas.microsoft.com/office/drawing/2014/main" id="{069A3733-A21F-F45D-FF4B-29F67B17113B}"/>
              </a:ext>
            </a:extLst>
          </p:cNvPr>
          <p:cNvSpPr txBox="1"/>
          <p:nvPr/>
        </p:nvSpPr>
        <p:spPr>
          <a:xfrm>
            <a:off x="3780583" y="6470433"/>
            <a:ext cx="2528777" cy="1169551"/>
          </a:xfrm>
          <a:prstGeom prst="rect">
            <a:avLst/>
          </a:prstGeom>
          <a:noFill/>
        </p:spPr>
        <p:txBody>
          <a:bodyPr wrap="square" rtlCol="0">
            <a:spAutoFit/>
          </a:bodyPr>
          <a:lstStyle/>
          <a:p>
            <a:r>
              <a:rPr lang="en-US" sz="1400" dirty="0"/>
              <a:t>The Anti Bullying Alliance has lots of useful resources </a:t>
            </a:r>
          </a:p>
          <a:p>
            <a:r>
              <a:rPr lang="en-US" sz="1400" dirty="0"/>
              <a:t>Please visit </a:t>
            </a:r>
            <a:r>
              <a:rPr lang="en-US" sz="1400" u="sng" dirty="0">
                <a:solidFill>
                  <a:schemeClr val="accent1">
                    <a:lumMod val="75000"/>
                  </a:schemeClr>
                </a:solidFill>
              </a:rPr>
              <a:t>anti-bullyingalliance.org.uk </a:t>
            </a:r>
            <a:r>
              <a:rPr lang="en-US" sz="1400" dirty="0"/>
              <a:t>for more information </a:t>
            </a:r>
            <a:endParaRPr lang="en-GB" sz="1400" dirty="0"/>
          </a:p>
        </p:txBody>
      </p:sp>
    </p:spTree>
    <p:extLst>
      <p:ext uri="{BB962C8B-B14F-4D97-AF65-F5344CB8AC3E}">
        <p14:creationId xmlns:p14="http://schemas.microsoft.com/office/powerpoint/2010/main" val="17426968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Red Brochure">
      <a:dk1>
        <a:sysClr val="windowText" lastClr="000000"/>
      </a:dk1>
      <a:lt1>
        <a:sysClr val="window" lastClr="FFFFFF"/>
      </a:lt1>
      <a:dk2>
        <a:srgbClr val="4C483D"/>
      </a:dk2>
      <a:lt2>
        <a:srgbClr val="E4E3E2"/>
      </a:lt2>
      <a:accent1>
        <a:srgbClr val="F24F4F"/>
      </a:accent1>
      <a:accent2>
        <a:srgbClr val="8DBB70"/>
      </a:accent2>
      <a:accent3>
        <a:srgbClr val="F0BB44"/>
      </a:accent3>
      <a:accent4>
        <a:srgbClr val="61ADBF"/>
      </a:accent4>
      <a:accent5>
        <a:srgbClr val="A3648B"/>
      </a:accent5>
      <a:accent6>
        <a:srgbClr val="F8943F"/>
      </a:accent6>
      <a:hlink>
        <a:srgbClr val="4C483D"/>
      </a:hlink>
      <a:folHlink>
        <a:srgbClr val="A3648B"/>
      </a:folHlink>
    </a:clrScheme>
    <a:fontScheme name="Century Gothic-Garamond">
      <a:majorFont>
        <a:latin typeface="Century Gothic"/>
        <a:ea typeface=""/>
        <a:cs typeface=""/>
      </a:majorFont>
      <a:minorFont>
        <a:latin typeface="Garam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Red Brochure">
      <a:dk1>
        <a:sysClr val="windowText" lastClr="000000"/>
      </a:dk1>
      <a:lt1>
        <a:sysClr val="window" lastClr="FFFFFF"/>
      </a:lt1>
      <a:dk2>
        <a:srgbClr val="4C483D"/>
      </a:dk2>
      <a:lt2>
        <a:srgbClr val="E4E3E2"/>
      </a:lt2>
      <a:accent1>
        <a:srgbClr val="F24F4F"/>
      </a:accent1>
      <a:accent2>
        <a:srgbClr val="8DBB70"/>
      </a:accent2>
      <a:accent3>
        <a:srgbClr val="F0BB44"/>
      </a:accent3>
      <a:accent4>
        <a:srgbClr val="61ADBF"/>
      </a:accent4>
      <a:accent5>
        <a:srgbClr val="A3648B"/>
      </a:accent5>
      <a:accent6>
        <a:srgbClr val="F8943F"/>
      </a:accent6>
      <a:hlink>
        <a:srgbClr val="4C483D"/>
      </a:hlink>
      <a:folHlink>
        <a:srgbClr val="A3648B"/>
      </a:folHlink>
    </a:clrScheme>
    <a:fontScheme name="Century Gothic-Garamond">
      <a:majorFont>
        <a:latin typeface="Century Gothic"/>
        <a:ea typeface=""/>
        <a:cs typeface=""/>
      </a:majorFont>
      <a:minorFont>
        <a:latin typeface="Garam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8465F3EE990034BBEAA8E0AEC4C6817" ma:contentTypeVersion="10" ma:contentTypeDescription="Create a new document." ma:contentTypeScope="" ma:versionID="9993b4968a4286330cbfa08ddcc93bf0">
  <xsd:schema xmlns:xsd="http://www.w3.org/2001/XMLSchema" xmlns:xs="http://www.w3.org/2001/XMLSchema" xmlns:p="http://schemas.microsoft.com/office/2006/metadata/properties" xmlns:ns3="40be4267-2165-46ba-b44c-37f6c760acd3" targetNamespace="http://schemas.microsoft.com/office/2006/metadata/properties" ma:root="true" ma:fieldsID="4978379d0066b9bd33ede7377ac026aa" ns3:_="">
    <xsd:import namespace="40be4267-2165-46ba-b44c-37f6c760acd3"/>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be4267-2165-46ba-b44c-37f6c760ac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EE4C652-E14B-44E9-8BA9-325866F3CB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0be4267-2165-46ba-b44c-37f6c760ac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FB794F-DAF1-4225-B7C7-739115375062}">
  <ds:schemaRefs>
    <ds:schemaRef ds:uri="http://purl.org/dc/terms/"/>
    <ds:schemaRef ds:uri="http://www.w3.org/XML/1998/namespace"/>
    <ds:schemaRef ds:uri="http://schemas.microsoft.com/office/2006/metadata/properties"/>
    <ds:schemaRef ds:uri="http://purl.org/dc/dcmitype/"/>
    <ds:schemaRef ds:uri="40be4267-2165-46ba-b44c-37f6c760ac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E0EF85FB-B124-4A62-963B-176CD7DAD5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246</Words>
  <Application>Microsoft Office PowerPoint</Application>
  <PresentationFormat>Custom</PresentationFormat>
  <Paragraphs>31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Garamond</vt:lpstr>
      <vt:lpstr>Symbol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2016-06-17T12:41:31Z</dcterms:created>
  <dcterms:modified xsi:type="dcterms:W3CDTF">2022-06-21T14:45:36Z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TC038954999991</vt:lpwstr>
  </property>
  <property fmtid="{D5CDD505-2E9C-101B-9397-08002B2CF9AE}" pid="3" name="ContentTypeId">
    <vt:lpwstr>0x010100E8465F3EE990034BBEAA8E0AEC4C6817</vt:lpwstr>
  </property>
</Properties>
</file>